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6"/>
  </p:notesMasterIdLst>
  <p:sldIdLst>
    <p:sldId id="316" r:id="rId2"/>
    <p:sldId id="317" r:id="rId3"/>
    <p:sldId id="320" r:id="rId4"/>
    <p:sldId id="256" r:id="rId5"/>
    <p:sldId id="286" r:id="rId6"/>
    <p:sldId id="328" r:id="rId7"/>
    <p:sldId id="331" r:id="rId8"/>
    <p:sldId id="330" r:id="rId9"/>
    <p:sldId id="329" r:id="rId10"/>
    <p:sldId id="326" r:id="rId11"/>
    <p:sldId id="322" r:id="rId12"/>
    <p:sldId id="334" r:id="rId13"/>
    <p:sldId id="260" r:id="rId14"/>
    <p:sldId id="291" r:id="rId15"/>
    <p:sldId id="315" r:id="rId16"/>
    <p:sldId id="314" r:id="rId17"/>
    <p:sldId id="313" r:id="rId18"/>
    <p:sldId id="321" r:id="rId19"/>
    <p:sldId id="325" r:id="rId20"/>
    <p:sldId id="324" r:id="rId21"/>
    <p:sldId id="323" r:id="rId22"/>
    <p:sldId id="327" r:id="rId23"/>
    <p:sldId id="263" r:id="rId24"/>
    <p:sldId id="26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Tahoma" panose="020B0604030504040204" pitchFamily="34" charset="0"/>
      <p:regular r:id="rId35"/>
      <p:bold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316"/>
            <p14:sldId id="317"/>
            <p14:sldId id="320"/>
            <p14:sldId id="256"/>
          </p14:sldIdLst>
        </p14:section>
        <p14:section name="Основные слайды" id="{1EA43EF4-7202-4BDC-9CF1-DF037AB93E0E}">
          <p14:sldIdLst>
            <p14:sldId id="286"/>
            <p14:sldId id="328"/>
            <p14:sldId id="331"/>
            <p14:sldId id="330"/>
            <p14:sldId id="329"/>
            <p14:sldId id="326"/>
            <p14:sldId id="322"/>
            <p14:sldId id="334"/>
            <p14:sldId id="260"/>
            <p14:sldId id="291"/>
            <p14:sldId id="315"/>
            <p14:sldId id="314"/>
            <p14:sldId id="313"/>
            <p14:sldId id="321"/>
            <p14:sldId id="325"/>
            <p14:sldId id="324"/>
            <p14:sldId id="323"/>
            <p14:sldId id="327"/>
          </p14:sldIdLst>
        </p14:section>
        <p14:section name="Нередактируемые слайды" id="{6894B225-279D-4536-9829-58E154930EB0}">
          <p14:sldIdLst>
            <p14:sldId id="263"/>
            <p14:sldId id="264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4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16.05.2024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16.05.2024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16.05.2024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16.05.2024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16.05.2024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16.05.2024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16.05.2024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16.05.2024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FA7F10-BD9F-DBC0-3D7F-AAC497B6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преподавателе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580CE8-88BD-0ECB-AAE3-C8BAC53E3C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06D125-05ED-EBCC-C807-BFDECC85D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Басов Денис Алексеевич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1F8F50-91D5-3A6F-AB1D-97BAA9A31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B1118F-ACFC-761E-3692-AD58CB3485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17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681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E188F1-4794-41E3-8B06-D425C209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4" y="882763"/>
            <a:ext cx="10072339" cy="50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2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FDB1AF-3677-4F8B-BEB1-B6CDE6BC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77" y="978149"/>
            <a:ext cx="9990034" cy="50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9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F1DCD-DCF7-44A5-A573-68544F63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758621"/>
            <a:ext cx="10092583" cy="52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2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C7D568-D22A-443D-B3D1-94AFED25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19" y="392029"/>
            <a:ext cx="10041308" cy="56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DEB92-57AC-72F0-A2AD-375A0470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36C39F-2C3C-A020-71E1-1736FE4C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A3D8E5-0A70-4586-A9C3-5F1FC56F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89" y="803705"/>
            <a:ext cx="10173453" cy="52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CF889-F2D0-FCA6-3ECF-120EE525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9A36905-DF5D-EEDE-6931-E2A59D91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89F48A-4EB3-45B0-AE08-49166359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65" y="679711"/>
            <a:ext cx="10272045" cy="53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9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03B10-0947-63B3-0BCB-E6E2F4E6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2B360F-02B6-35BA-1203-0978A8AE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DF2818-7BD9-4E1D-BA0A-3BFC2AFC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93" y="726393"/>
            <a:ext cx="10142427" cy="52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91BA83-3867-49AC-85E9-861746A2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8" y="635201"/>
            <a:ext cx="10289136" cy="5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1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FFFEEA-6D54-4CD5-B7B7-3CFD4299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723489"/>
            <a:ext cx="10280591" cy="53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78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D60944-8CEF-463F-AA7B-83F90D32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8" y="649480"/>
            <a:ext cx="10286303" cy="531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01976"/>
              </p:ext>
            </p:extLst>
          </p:nvPr>
        </p:nvGraphicFramePr>
        <p:xfrm>
          <a:off x="706120" y="1735637"/>
          <a:ext cx="10206859" cy="423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1. Основы программирования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2. Управляющие конструкции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while, switch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3. Функции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Синтаксис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аргументы, области видимости…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4. Объектные типы</a:t>
                      </a:r>
                    </a:p>
                    <a:p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  Свойства, методы, массивы…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5. Объектно-ориентированное программирование 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Функция конструктор, прототипы, классы…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6. Дополнительная информация</a:t>
                      </a:r>
                    </a:p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со строками, регулярные выражения, </a:t>
                      </a:r>
                      <a:r>
                        <a:rPr lang="en-US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2208238" y="1202832"/>
            <a:ext cx="640398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  <a:latin typeface="+mj-lt"/>
              </a:rPr>
              <a:t>JavaScript. </a:t>
            </a:r>
            <a:r>
              <a:rPr lang="ru-RU" sz="2000" b="1" i="0" dirty="0">
                <a:effectLst/>
                <a:latin typeface="+mj-lt"/>
              </a:rPr>
              <a:t>Уровень 1. Основы </a:t>
            </a:r>
            <a:r>
              <a:rPr lang="en-US" sz="2000" b="1" i="0" dirty="0">
                <a:effectLst/>
                <a:latin typeface="+mj-lt"/>
              </a:rPr>
              <a:t>JavaScript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1A1E9-3B06-43BA-9FAD-96F36A04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8" y="581113"/>
            <a:ext cx="9957166" cy="51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29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F28418-0BF8-454C-9C0F-0C7D8A604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94" y="675118"/>
            <a:ext cx="10211813" cy="52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1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820FC-10C4-4E95-A66F-423CF7E4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0" y="630852"/>
            <a:ext cx="10391686" cy="53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2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186" y="1410056"/>
            <a:ext cx="10261075" cy="499074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ru-RU" sz="2400" dirty="0"/>
              <a:t>Понимать сущность программирования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ru-RU" sz="2400" dirty="0"/>
              <a:t>Использовать условные операторы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Работать с циклическими операторами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Создавать и использовать функции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Понимать специфику веб-программирования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ru-RU" sz="2400" dirty="0"/>
              <a:t>Твердо знать язык JavaScript без привязки к среде исполнения</a:t>
            </a:r>
            <a:endParaRPr lang="en-US" sz="240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 рамках курса мы научимся: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27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2 Управляющие конструкции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Басов Денис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4527248-479A-4B62-B67D-0E60CE0B100E}"/>
              </a:ext>
            </a:extLst>
          </p:cNvPr>
          <p:cNvSpPr txBox="1">
            <a:spLocks/>
          </p:cNvSpPr>
          <p:nvPr/>
        </p:nvSpPr>
        <p:spPr>
          <a:xfrm>
            <a:off x="944333" y="2203712"/>
            <a:ext cx="9121787" cy="3026314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Цикл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while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Операторы инкремента и декремента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Цикл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for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Управляющие конструкции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if</a:t>
            </a:r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else</a:t>
            </a:r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if</a:t>
            </a:r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else</a:t>
            </a:r>
            <a:endParaRPr lang="ru-RU" sz="1800" dirty="0">
              <a:solidFill>
                <a:srgbClr val="000000"/>
              </a:solidFill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Прерывание и продолжение цикла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Управляющая конструкция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switch</a:t>
            </a:r>
            <a:endParaRPr lang="ru-RU" sz="1800" dirty="0">
              <a:solidFill>
                <a:srgbClr val="000000"/>
              </a:solidFill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Тернарный оператор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D7C12E-60A6-412C-A787-8EF349DE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64" y="831602"/>
            <a:ext cx="9964396" cy="51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4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5AB369-8F86-4015-ABAD-45469C47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821148"/>
            <a:ext cx="10468598" cy="54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6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231B85-5D4C-45CC-BAE8-385C2BBA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81" y="615266"/>
            <a:ext cx="10237862" cy="53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9F4AC8-7345-4456-9EF2-E8C13338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15" y="705459"/>
            <a:ext cx="10280591" cy="52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28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215</Words>
  <Application>Microsoft Office PowerPoint</Application>
  <PresentationFormat>Широкоэкранный</PresentationFormat>
  <Paragraphs>70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Calibri</vt:lpstr>
      <vt:lpstr>Wingdings 3</vt:lpstr>
      <vt:lpstr>Tahoma</vt:lpstr>
      <vt:lpstr>Arial</vt:lpstr>
      <vt:lpstr>Open Sans</vt:lpstr>
      <vt:lpstr>Times New Roman</vt:lpstr>
      <vt:lpstr>Тема Office</vt:lpstr>
      <vt:lpstr>О преподавателе</vt:lpstr>
      <vt:lpstr>Описание курса</vt:lpstr>
      <vt:lpstr>В рамках курса мы научимся:</vt:lpstr>
      <vt:lpstr>Модуль 2 Управляющие конструкции</vt:lpstr>
      <vt:lpstr>В этом модуле мы рассмотрим: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105</cp:revision>
  <dcterms:created xsi:type="dcterms:W3CDTF">2023-04-14T11:23:01Z</dcterms:created>
  <dcterms:modified xsi:type="dcterms:W3CDTF">2024-05-16T19:03:05Z</dcterms:modified>
</cp:coreProperties>
</file>